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37" autoAdjust="0"/>
  </p:normalViewPr>
  <p:slideViewPr>
    <p:cSldViewPr>
      <p:cViewPr varScale="1">
        <p:scale>
          <a:sx n="74" d="100"/>
          <a:sy n="74" d="100"/>
        </p:scale>
        <p:origin x="-3984" y="-12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2/24/2017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2/24/2017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2/24/2017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0500" y="257698"/>
            <a:ext cx="7175500" cy="101780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Resim" descr="C:\Users\User\Desktop\f089f8f06a538c529e80aa90e6982d49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450" y="241300"/>
            <a:ext cx="167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Resim" descr="C:\Users\User\Desktop\tr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0850" y="241300"/>
            <a:ext cx="1600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Metin kutusu"/>
          <p:cNvSpPr txBox="1"/>
          <p:nvPr/>
        </p:nvSpPr>
        <p:spPr>
          <a:xfrm>
            <a:off x="2254250" y="2679700"/>
            <a:ext cx="2819400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latin typeface="Albertus Extra Bold" pitchFamily="34" charset="0"/>
              </a:rPr>
              <a:t>T.C.</a:t>
            </a:r>
          </a:p>
          <a:p>
            <a:pPr algn="ctr"/>
            <a:r>
              <a:rPr lang="tr-TR" sz="1200" b="1" dirty="0" smtClean="0">
                <a:latin typeface="Albertus Extra Bold" pitchFamily="34" charset="0"/>
              </a:rPr>
              <a:t>FELAHİYE İLÇE MÜFTÜLÜĞ</a:t>
            </a:r>
            <a:r>
              <a:rPr lang="tr-TR" sz="1000" b="1" dirty="0" smtClean="0">
                <a:latin typeface="Albertus Extra Bold" pitchFamily="34" charset="0"/>
              </a:rPr>
              <a:t>Ü</a:t>
            </a:r>
          </a:p>
        </p:txBody>
      </p:sp>
      <p:sp>
        <p:nvSpPr>
          <p:cNvPr id="12" name="11 Metin kutusu"/>
          <p:cNvSpPr txBox="1"/>
          <p:nvPr/>
        </p:nvSpPr>
        <p:spPr>
          <a:xfrm>
            <a:off x="196850" y="8013700"/>
            <a:ext cx="7162800" cy="221599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3600" dirty="0" smtClean="0">
                <a:latin typeface="Algerian" pitchFamily="82" charset="0"/>
              </a:rPr>
              <a:t>BULUŞMA NOKTAMIZ –</a:t>
            </a:r>
          </a:p>
          <a:p>
            <a:pPr algn="ctr"/>
            <a:r>
              <a:rPr lang="tr-TR" sz="2400" dirty="0" smtClean="0">
                <a:latin typeface="Algerian" pitchFamily="82" charset="0"/>
              </a:rPr>
              <a:t> </a:t>
            </a:r>
            <a:r>
              <a:rPr lang="tr-TR" sz="5400" dirty="0" smtClean="0">
                <a:latin typeface="Algerian" pitchFamily="82" charset="0"/>
              </a:rPr>
              <a:t>MERKEZ KALE </a:t>
            </a:r>
            <a:r>
              <a:rPr lang="tr-TR" sz="5400" dirty="0" smtClean="0">
                <a:latin typeface="Algerian" pitchFamily="82" charset="0"/>
              </a:rPr>
              <a:t>CAMİİ</a:t>
            </a:r>
            <a:endParaRPr lang="tr-TR" sz="3500" dirty="0" smtClean="0">
              <a:latin typeface="Algerian" pitchFamily="82" charset="0"/>
            </a:endParaRPr>
          </a:p>
          <a:p>
            <a:pPr algn="ctr"/>
            <a:endParaRPr lang="tr-TR" sz="2400" dirty="0" smtClean="0">
              <a:latin typeface="Algerian" pitchFamily="82" charset="0"/>
            </a:endParaRPr>
          </a:p>
          <a:p>
            <a:pPr algn="ctr"/>
            <a:r>
              <a:rPr lang="tr-TR" sz="2400" dirty="0" smtClean="0">
                <a:latin typeface="Algerian" pitchFamily="82" charset="0"/>
              </a:rPr>
              <a:t> </a:t>
            </a:r>
            <a:endParaRPr lang="tr-TR" sz="2400" dirty="0">
              <a:latin typeface="Algerian" pitchFamily="82" charset="0"/>
            </a:endParaRPr>
          </a:p>
        </p:txBody>
      </p:sp>
      <p:sp>
        <p:nvSpPr>
          <p:cNvPr id="15" name="14 Metin kutusu"/>
          <p:cNvSpPr txBox="1"/>
          <p:nvPr/>
        </p:nvSpPr>
        <p:spPr>
          <a:xfrm>
            <a:off x="196850" y="9461500"/>
            <a:ext cx="7162800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tr-TR" sz="2000" b="1" dirty="0"/>
              <a:t>"İnsanlar </a:t>
            </a:r>
            <a:r>
              <a:rPr lang="tr-TR" sz="2000" b="1" dirty="0" smtClean="0"/>
              <a:t>sabah </a:t>
            </a:r>
            <a:r>
              <a:rPr lang="tr-TR" sz="2000" b="1" dirty="0"/>
              <a:t>namazındaki fazilet ve sevabı bilselerdi, emekleyerek bile olsa mutlaka camiye, cemaate gelirlerdi."</a:t>
            </a:r>
            <a:endParaRPr lang="tr-TR" sz="2000" dirty="0"/>
          </a:p>
          <a:p>
            <a:pPr algn="r"/>
            <a:r>
              <a:rPr lang="tr-TR" sz="1400" dirty="0" smtClean="0"/>
              <a:t>(Hadis-i Şerif) </a:t>
            </a:r>
            <a:r>
              <a:rPr lang="tr-TR" sz="1400" dirty="0" err="1" smtClean="0"/>
              <a:t>Buhârî</a:t>
            </a:r>
            <a:r>
              <a:rPr lang="tr-TR" sz="1400" dirty="0"/>
              <a:t>, </a:t>
            </a:r>
            <a:r>
              <a:rPr lang="tr-TR" sz="1400" dirty="0" err="1"/>
              <a:t>Ezân</a:t>
            </a:r>
            <a:r>
              <a:rPr lang="tr-TR" sz="1400" dirty="0"/>
              <a:t> 9, 32</a:t>
            </a:r>
          </a:p>
        </p:txBody>
      </p:sp>
      <p:sp>
        <p:nvSpPr>
          <p:cNvPr id="17" name="16 Metin kutusu"/>
          <p:cNvSpPr txBox="1"/>
          <p:nvPr/>
        </p:nvSpPr>
        <p:spPr>
          <a:xfrm flipH="1">
            <a:off x="3016250" y="3136900"/>
            <a:ext cx="4343400" cy="294544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504000" tIns="612000" rIns="396000" bIns="720000" rtlCol="0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algn="ctr"/>
            <a:r>
              <a:rPr lang="tr-TR" sz="2600" dirty="0" smtClean="0">
                <a:latin typeface="Lucida Calligraphy" pitchFamily="66" charset="0"/>
              </a:rPr>
              <a:t>03 </a:t>
            </a:r>
            <a:r>
              <a:rPr lang="tr-TR" sz="2600" dirty="0" smtClean="0">
                <a:latin typeface="Lucida Calligraphy" pitchFamily="66" charset="0"/>
              </a:rPr>
              <a:t>MART </a:t>
            </a:r>
            <a:r>
              <a:rPr lang="tr-TR" sz="2600" dirty="0" smtClean="0">
                <a:latin typeface="Lucida Calligraphy" pitchFamily="66" charset="0"/>
              </a:rPr>
              <a:t>CUMA SABAHI</a:t>
            </a:r>
          </a:p>
          <a:p>
            <a:pPr algn="ctr"/>
            <a:r>
              <a:rPr lang="tr-TR" sz="2600" dirty="0" smtClean="0">
                <a:latin typeface="Lucida Calligraphy" pitchFamily="66" charset="0"/>
              </a:rPr>
              <a:t>TÜM HALKIMIZI BEKLİYORUZ</a:t>
            </a:r>
            <a:endParaRPr lang="tr-TR" sz="2600" dirty="0">
              <a:latin typeface="Lucida Calligraphy" pitchFamily="66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48</Words>
  <Application>Microsoft Office PowerPoint</Application>
  <PresentationFormat>Özel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Theme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FELAHİYE MÜFTÜLÜĞÜ</dc:creator>
  <cp:lastModifiedBy>User</cp:lastModifiedBy>
  <cp:revision>12</cp:revision>
  <dcterms:created xsi:type="dcterms:W3CDTF">2016-11-30T06:51:32Z</dcterms:created>
  <dcterms:modified xsi:type="dcterms:W3CDTF">2017-02-24T06:21:41Z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2016-11-30T00:00:00Z</vt:filetime>
  </property>
</Properties>
</file>